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64" r:id="rId3"/>
    <p:sldId id="272" r:id="rId4"/>
    <p:sldId id="271" r:id="rId5"/>
    <p:sldId id="270" r:id="rId6"/>
    <p:sldId id="265" r:id="rId7"/>
    <p:sldId id="276" r:id="rId8"/>
    <p:sldId id="278" r:id="rId9"/>
    <p:sldId id="277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86D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 autoAdjust="0"/>
  </p:normalViewPr>
  <p:slideViewPr>
    <p:cSldViewPr snapToGrid="0">
      <p:cViewPr>
        <p:scale>
          <a:sx n="71" d="100"/>
          <a:sy n="71" d="100"/>
        </p:scale>
        <p:origin x="84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07676" y="1298448"/>
            <a:ext cx="7315200" cy="3255264"/>
          </a:xfrm>
        </p:spPr>
        <p:txBody>
          <a:bodyPr>
            <a:normAutofit/>
          </a:bodyPr>
          <a:lstStyle/>
          <a:p>
            <a:pPr algn="ctr"/>
            <a:br>
              <a:rPr lang="cs-CZ" sz="4000" b="1" dirty="0"/>
            </a:br>
            <a:br>
              <a:rPr lang="cs-CZ" sz="4000" b="1" dirty="0"/>
            </a:br>
            <a:r>
              <a:rPr lang="cs-CZ" sz="3600" b="1" dirty="0"/>
              <a:t>Komplexní systém pro práci s legislativou.</a:t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05" y="1426779"/>
            <a:ext cx="4004441" cy="4004441"/>
          </a:xfrm>
          <a:prstGeom prst="rect">
            <a:avLst/>
          </a:prstGeom>
        </p:spPr>
      </p:pic>
      <p:pic>
        <p:nvPicPr>
          <p:cNvPr id="8" name="Obrázek 7" descr="https://www.atlasconsulting.cz/wp-content/uploads/2017/11/codexis-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00" y="1686918"/>
            <a:ext cx="4369895" cy="156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83" y="4327309"/>
            <a:ext cx="1111469" cy="10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4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760077" y="773685"/>
            <a:ext cx="767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Monitor tématu BOZP</a:t>
            </a:r>
          </a:p>
        </p:txBody>
      </p:sp>
      <p:sp>
        <p:nvSpPr>
          <p:cNvPr id="16" name="Nadpis 7"/>
          <p:cNvSpPr txBox="1">
            <a:spLocks/>
          </p:cNvSpPr>
          <p:nvPr/>
        </p:nvSpPr>
        <p:spPr>
          <a:xfrm>
            <a:off x="252919" y="2188043"/>
            <a:ext cx="2947482" cy="161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CODEXIS GREEN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077" y="1780643"/>
            <a:ext cx="7805682" cy="372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07676" y="1298448"/>
            <a:ext cx="7315200" cy="3255264"/>
          </a:xfrm>
        </p:spPr>
        <p:txBody>
          <a:bodyPr>
            <a:normAutofit/>
          </a:bodyPr>
          <a:lstStyle/>
          <a:p>
            <a:pPr algn="ctr"/>
            <a:br>
              <a:rPr lang="cs-CZ" sz="4000" b="1" dirty="0"/>
            </a:br>
            <a:br>
              <a:rPr lang="cs-CZ" sz="4000" b="1" dirty="0"/>
            </a:br>
            <a:r>
              <a:rPr lang="cs-CZ" sz="4000" b="1" dirty="0"/>
              <a:t>           </a:t>
            </a:r>
            <a:r>
              <a:rPr lang="cs-CZ" sz="3600" b="1" dirty="0"/>
              <a:t>Děkuji za pozornost.</a:t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05" y="1426779"/>
            <a:ext cx="4004441" cy="4004441"/>
          </a:xfrm>
          <a:prstGeom prst="rect">
            <a:avLst/>
          </a:prstGeom>
        </p:spPr>
      </p:pic>
      <p:pic>
        <p:nvPicPr>
          <p:cNvPr id="8" name="Obrázek 7" descr="https://www.atlasconsulting.cz/wp-content/uploads/2017/11/codexis-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00" y="1426779"/>
            <a:ext cx="4369895" cy="156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83" y="4327309"/>
            <a:ext cx="1111469" cy="10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5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760077" y="1357027"/>
            <a:ext cx="7677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CODEXIS</a:t>
            </a:r>
            <a:r>
              <a:rPr lang="cs-CZ" baseline="30000" dirty="0"/>
              <a:t>® </a:t>
            </a:r>
            <a:r>
              <a:rPr lang="cs-CZ" dirty="0"/>
              <a:t>GREEN je komplexně řešený software navržený pro efektivní práci s informacemi ze všech oblastí práva. Nabízí právní informace maximálně přívětivou, svěží a snadno zvládnutelnou formou. Je přehledný, výkonný a přitom jednoduchý, s velmi intuitivním ovládáním.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Je určen pro právníky, finanční manažery, ekonomy, účetní, úředníky a specialisty, kteří k výkonu své práce potřebují snadný přístup k právním předpisům, zákonům a informacím k určitému tématu (např. personalistika, účetnictví, GDPR a další).</a:t>
            </a:r>
          </a:p>
          <a:p>
            <a:pPr algn="just"/>
            <a:endParaRPr lang="cs-CZ" dirty="0"/>
          </a:p>
        </p:txBody>
      </p:sp>
      <p:sp>
        <p:nvSpPr>
          <p:cNvPr id="16" name="Nadpis 7"/>
          <p:cNvSpPr txBox="1">
            <a:spLocks/>
          </p:cNvSpPr>
          <p:nvPr/>
        </p:nvSpPr>
        <p:spPr>
          <a:xfrm>
            <a:off x="252919" y="2188043"/>
            <a:ext cx="2947482" cy="161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CODEXIS GREEN</a:t>
            </a:r>
          </a:p>
        </p:txBody>
      </p:sp>
    </p:spTree>
    <p:extLst>
      <p:ext uri="{BB962C8B-B14F-4D97-AF65-F5344CB8AC3E}">
        <p14:creationId xmlns:p14="http://schemas.microsoft.com/office/powerpoint/2010/main" val="21485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760077" y="757919"/>
            <a:ext cx="7677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cap="all" dirty="0"/>
              <a:t>NFORMACE </a:t>
            </a:r>
            <a:r>
              <a:rPr lang="cs-CZ" dirty="0"/>
              <a:t>v souvislostech</a:t>
            </a:r>
          </a:p>
          <a:p>
            <a:endParaRPr lang="cs-CZ" dirty="0"/>
          </a:p>
          <a:p>
            <a:pPr algn="just"/>
            <a:r>
              <a:rPr lang="cs-CZ" dirty="0"/>
              <a:t>CODEXIS</a:t>
            </a:r>
            <a:r>
              <a:rPr lang="cs-CZ" baseline="30000" dirty="0"/>
              <a:t>®</a:t>
            </a:r>
            <a:r>
              <a:rPr lang="cs-CZ" dirty="0"/>
              <a:t> umožňuje zobrazení informací v souvislostech – uživatel tak snáze porozumí zvolené problematice, a navíc má jistotu, že zdroje, ze kterých čerpá, jsou aktuálně platné. Právní předpisy jsou provázány s prováděcími předpisy, výklady, judikáty, publikacemi s komentáři a dalšími dokumenty. Uživatel má tak přístup ke kvalifikovaným názorům odborníků.</a:t>
            </a:r>
          </a:p>
          <a:p>
            <a:pPr algn="just"/>
            <a:endParaRPr lang="cs-CZ" dirty="0"/>
          </a:p>
        </p:txBody>
      </p:sp>
      <p:sp>
        <p:nvSpPr>
          <p:cNvPr id="16" name="Nadpis 7"/>
          <p:cNvSpPr txBox="1">
            <a:spLocks/>
          </p:cNvSpPr>
          <p:nvPr/>
        </p:nvSpPr>
        <p:spPr>
          <a:xfrm>
            <a:off x="252919" y="2188043"/>
            <a:ext cx="2947482" cy="161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CODEXIS GREEN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76" y="2927560"/>
            <a:ext cx="87630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1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760077" y="757932"/>
            <a:ext cx="76778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Přínos  využití technologie CODEXIS GREEN.</a:t>
            </a:r>
          </a:p>
          <a:p>
            <a:endParaRPr lang="cs-CZ" b="1" dirty="0"/>
          </a:p>
          <a:p>
            <a:r>
              <a:rPr lang="cs-CZ" dirty="0"/>
              <a:t>Jedná se o zcela nové technologické řešení na bázi webové aplikace, která je dostupná odkudkoliv bez nutnosti instalace aplikace do počítače, či na server.</a:t>
            </a:r>
          </a:p>
          <a:p>
            <a:endParaRPr lang="cs-CZ" dirty="0"/>
          </a:p>
          <a:p>
            <a:r>
              <a:rPr lang="cs-CZ" dirty="0"/>
              <a:t>V rámci konfigurace jsou součástí nejpoužívanější obsahové doplňky  využívané ve firmách:</a:t>
            </a:r>
          </a:p>
          <a:p>
            <a:endParaRPr lang="cs-CZ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LIBERIS (publikace s komentář od ANAG, GRADA, LEGES, …)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Monitory (tematické filtry – personalistika, účetnictví, BOZP,…)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CITEX (řazení judikatury podle četnosti citace judikátů) </a:t>
            </a:r>
          </a:p>
          <a:p>
            <a:endParaRPr lang="cs-CZ" dirty="0"/>
          </a:p>
          <a:p>
            <a:r>
              <a:rPr lang="cs-CZ" dirty="0"/>
              <a:t>Toto řešení současně přináší zcela nový způsob sledování změn v legislativě založený na 2 principech: </a:t>
            </a:r>
          </a:p>
          <a:p>
            <a:endParaRPr lang="cs-CZ" dirty="0"/>
          </a:p>
          <a:p>
            <a:pPr marL="342900" indent="-342900">
              <a:buAutoNum type="alphaLcParenR"/>
            </a:pPr>
            <a:r>
              <a:rPr lang="cs-CZ" dirty="0"/>
              <a:t>Upozorňování na nové dokumenty v rámci vybrané oblasti.</a:t>
            </a:r>
          </a:p>
          <a:p>
            <a:pPr marL="342900" indent="-342900">
              <a:buAutoNum type="alphaLcParenR"/>
            </a:pPr>
            <a:r>
              <a:rPr lang="cs-CZ" dirty="0"/>
              <a:t>Upozorňování na změny v konkrétním dokumentu a s ním souvisejících.</a:t>
            </a:r>
          </a:p>
        </p:txBody>
      </p:sp>
      <p:sp>
        <p:nvSpPr>
          <p:cNvPr id="16" name="Nadpis 7"/>
          <p:cNvSpPr txBox="1">
            <a:spLocks/>
          </p:cNvSpPr>
          <p:nvPr/>
        </p:nvSpPr>
        <p:spPr>
          <a:xfrm>
            <a:off x="252919" y="2188043"/>
            <a:ext cx="2947482" cy="161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CODEXIS GREEN</a:t>
            </a:r>
          </a:p>
        </p:txBody>
      </p:sp>
    </p:spTree>
    <p:extLst>
      <p:ext uri="{BB962C8B-B14F-4D97-AF65-F5344CB8AC3E}">
        <p14:creationId xmlns:p14="http://schemas.microsoft.com/office/powerpoint/2010/main" val="42176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760077" y="773685"/>
            <a:ext cx="767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Sledování změn ve vybrané oblasti .</a:t>
            </a:r>
          </a:p>
        </p:txBody>
      </p:sp>
      <p:sp>
        <p:nvSpPr>
          <p:cNvPr id="16" name="Nadpis 7"/>
          <p:cNvSpPr txBox="1">
            <a:spLocks/>
          </p:cNvSpPr>
          <p:nvPr/>
        </p:nvSpPr>
        <p:spPr>
          <a:xfrm>
            <a:off x="252919" y="2188043"/>
            <a:ext cx="2947482" cy="161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CODEXIS GREEN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077" y="1447243"/>
            <a:ext cx="7805683" cy="439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6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760077" y="773685"/>
            <a:ext cx="767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Sledování změn v konkrétním dokumentu.</a:t>
            </a:r>
          </a:p>
        </p:txBody>
      </p:sp>
      <p:sp>
        <p:nvSpPr>
          <p:cNvPr id="16" name="Nadpis 7"/>
          <p:cNvSpPr txBox="1">
            <a:spLocks/>
          </p:cNvSpPr>
          <p:nvPr/>
        </p:nvSpPr>
        <p:spPr>
          <a:xfrm>
            <a:off x="252919" y="2188043"/>
            <a:ext cx="2947482" cy="161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CODEXIS GREEN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077" y="1447243"/>
            <a:ext cx="7805683" cy="439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4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760076" y="773685"/>
            <a:ext cx="7859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LIBERIS – publikace s komentáři od více než 10 vydavatelství (ANAG. GRADA,…) </a:t>
            </a:r>
          </a:p>
        </p:txBody>
      </p:sp>
      <p:sp>
        <p:nvSpPr>
          <p:cNvPr id="16" name="Nadpis 7"/>
          <p:cNvSpPr txBox="1">
            <a:spLocks/>
          </p:cNvSpPr>
          <p:nvPr/>
        </p:nvSpPr>
        <p:spPr>
          <a:xfrm>
            <a:off x="252919" y="2188043"/>
            <a:ext cx="2947482" cy="161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CODEXIS GREEN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7513" y="1781829"/>
            <a:ext cx="7790811" cy="372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1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760077" y="773685"/>
            <a:ext cx="767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Monitor tématu účetnictví</a:t>
            </a:r>
          </a:p>
        </p:txBody>
      </p:sp>
      <p:sp>
        <p:nvSpPr>
          <p:cNvPr id="16" name="Nadpis 7"/>
          <p:cNvSpPr txBox="1">
            <a:spLocks/>
          </p:cNvSpPr>
          <p:nvPr/>
        </p:nvSpPr>
        <p:spPr>
          <a:xfrm>
            <a:off x="252919" y="2188043"/>
            <a:ext cx="2947482" cy="161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CODEXIS GREEN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077" y="1781829"/>
            <a:ext cx="7805683" cy="372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2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B2D7AD-9A71-4543-83F2-46330DA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14" y="253294"/>
            <a:ext cx="2481077" cy="28651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760077" y="773685"/>
            <a:ext cx="767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Monitor tématu personalistiky</a:t>
            </a:r>
          </a:p>
        </p:txBody>
      </p:sp>
      <p:sp>
        <p:nvSpPr>
          <p:cNvPr id="16" name="Nadpis 7"/>
          <p:cNvSpPr txBox="1">
            <a:spLocks/>
          </p:cNvSpPr>
          <p:nvPr/>
        </p:nvSpPr>
        <p:spPr>
          <a:xfrm>
            <a:off x="252919" y="2188043"/>
            <a:ext cx="2947482" cy="161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CODEXIS GREEN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077" y="1781723"/>
            <a:ext cx="7805683" cy="372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5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Rámeček">
  <a:themeElements>
    <a:clrScheme name="Vlastní 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9FE3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1761</TotalTime>
  <Words>336</Words>
  <Application>Microsoft Office PowerPoint</Application>
  <PresentationFormat>Širokoúhlá obrazovka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 2</vt:lpstr>
      <vt:lpstr>Rámeček</vt:lpstr>
      <vt:lpstr>  Komplexní systém pro práci s legislativou.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Děkuji za pozornost.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 Vitásková</dc:creator>
  <cp:lastModifiedBy>Rostislav Netopil</cp:lastModifiedBy>
  <cp:revision>86</cp:revision>
  <dcterms:created xsi:type="dcterms:W3CDTF">2018-03-22T13:48:07Z</dcterms:created>
  <dcterms:modified xsi:type="dcterms:W3CDTF">2020-11-10T13:55:12Z</dcterms:modified>
</cp:coreProperties>
</file>